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3" autoAdjust="0"/>
    <p:restoredTop sz="94660"/>
  </p:normalViewPr>
  <p:slideViewPr>
    <p:cSldViewPr snapToGrid="0">
      <p:cViewPr varScale="1">
        <p:scale>
          <a:sx n="31" d="100"/>
          <a:sy n="31" d="100"/>
        </p:scale>
        <p:origin x="60" y="5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gradFill rotWithShape="1">
                <a:gsLst>
                  <a:gs pos="0">
                    <a:schemeClr val="accent1">
                      <a:satMod val="103000"/>
                      <a:lumMod val="102000"/>
                      <a:tint val="94000"/>
                    </a:schemeClr>
                  </a:gs>
                  <a:gs pos="50000">
                    <a:schemeClr val="accent1">
                      <a:satMod val="110000"/>
                      <a:lumMod val="100000"/>
                      <a:shade val="100000"/>
                    </a:schemeClr>
                  </a:gs>
                  <a:gs pos="100000">
                    <a:schemeClr val="accent1">
                      <a:lumMod val="99000"/>
                      <a:satMod val="120000"/>
                      <a:shade val="78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57150" dist="19050" dir="5400000" algn="ctr" rotWithShape="0">
                  <a:srgbClr val="000000">
                    <a:alpha val="63000"/>
                  </a:srgbClr>
                </a:outerShdw>
              </a:effectLst>
            </c:spPr>
          </c:dPt>
          <c:dPt>
            <c:idx val="1"/>
            <c:bubble3D val="0"/>
            <c:spPr>
              <a:gradFill rotWithShape="1">
                <a:gsLst>
                  <a:gs pos="0">
                    <a:schemeClr val="accent2">
                      <a:satMod val="103000"/>
                      <a:lumMod val="102000"/>
                      <a:tint val="94000"/>
                    </a:schemeClr>
                  </a:gs>
                  <a:gs pos="50000">
                    <a:schemeClr val="accent2">
                      <a:satMod val="110000"/>
                      <a:lumMod val="100000"/>
                      <a:shade val="100000"/>
                    </a:schemeClr>
                  </a:gs>
                  <a:gs pos="100000">
                    <a:schemeClr val="accent2">
                      <a:lumMod val="99000"/>
                      <a:satMod val="120000"/>
                      <a:shade val="78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57150" dist="19050" dir="5400000" algn="ctr" rotWithShape="0">
                  <a:srgbClr val="000000">
                    <a:alpha val="63000"/>
                  </a:srgbClr>
                </a:outerShdw>
              </a:effectLst>
            </c:spPr>
          </c:dPt>
          <c:dPt>
            <c:idx val="2"/>
            <c:bubble3D val="0"/>
            <c:spPr>
              <a:gradFill rotWithShape="1">
                <a:gsLst>
                  <a:gs pos="0">
                    <a:schemeClr val="accent3">
                      <a:satMod val="103000"/>
                      <a:lumMod val="102000"/>
                      <a:tint val="94000"/>
                    </a:schemeClr>
                  </a:gs>
                  <a:gs pos="50000">
                    <a:schemeClr val="accent3">
                      <a:satMod val="110000"/>
                      <a:lumMod val="100000"/>
                      <a:shade val="100000"/>
                    </a:schemeClr>
                  </a:gs>
                  <a:gs pos="100000">
                    <a:schemeClr val="accent3">
                      <a:lumMod val="99000"/>
                      <a:satMod val="120000"/>
                      <a:shade val="78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57150" dist="19050" dir="5400000" algn="ctr" rotWithShape="0">
                  <a:srgbClr val="000000">
                    <a:alpha val="63000"/>
                  </a:srgbClr>
                </a:outerShdw>
              </a:effectLst>
            </c:spPr>
          </c:dPt>
          <c:dPt>
            <c:idx val="3"/>
            <c:bubble3D val="0"/>
            <c:spPr>
              <a:gradFill rotWithShape="1">
                <a:gsLst>
                  <a:gs pos="0">
                    <a:schemeClr val="accent4">
                      <a:satMod val="103000"/>
                      <a:lumMod val="102000"/>
                      <a:tint val="94000"/>
                    </a:schemeClr>
                  </a:gs>
                  <a:gs pos="50000">
                    <a:schemeClr val="accent4">
                      <a:satMod val="110000"/>
                      <a:lumMod val="100000"/>
                      <a:shade val="100000"/>
                    </a:schemeClr>
                  </a:gs>
                  <a:gs pos="100000">
                    <a:schemeClr val="accent4">
                      <a:lumMod val="99000"/>
                      <a:satMod val="120000"/>
                      <a:shade val="78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57150" dist="19050" dir="5400000" algn="ctr" rotWithShape="0">
                  <a:srgbClr val="000000">
                    <a:alpha val="63000"/>
                  </a:srgbClr>
                </a:outerShdw>
              </a:effectLst>
            </c:spPr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44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70390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1488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3544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72918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13401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0071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60163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54674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98946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80914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35205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DCB260-4266-40D5-A2AD-C3F39FFE8FF0}" type="datetimeFigureOut">
              <a:rPr lang="en-US" smtClean="0"/>
              <a:t>7/7/2014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41DFC1-5C9E-42F7-9942-6B627A65A8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86369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Chart 6"/>
          <p:cNvGraphicFramePr/>
          <p:nvPr>
            <p:extLst>
              <p:ext uri="{D42A27DB-BD31-4B8C-83A1-F6EECF244321}">
                <p14:modId xmlns:p14="http://schemas.microsoft.com/office/powerpoint/2010/main" val="2581155019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384203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libreoffice</dc:creator>
  <cp:lastModifiedBy>libreoffice</cp:lastModifiedBy>
  <cp:revision>1</cp:revision>
  <dcterms:created xsi:type="dcterms:W3CDTF">2014-07-07T11:25:34Z</dcterms:created>
  <dcterms:modified xsi:type="dcterms:W3CDTF">2014-07-07T11:26:08Z</dcterms:modified>
</cp:coreProperties>
</file>

<file path=docProps/thumbnail.jpeg>
</file>